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0">
              <a:srgbClr val="FFF200"/>
            </a:gs>
            <a:gs pos="0">
              <a:srgbClr val="FFF200"/>
            </a:gs>
            <a:gs pos="0">
              <a:srgbClr val="FFF200"/>
            </a:gs>
            <a:gs pos="0">
              <a:srgbClr val="FFF200"/>
            </a:gs>
            <a:gs pos="0">
              <a:srgbClr val="FFF200"/>
            </a:gs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D1BAE-76F8-4F5E-A6CA-B0464E1C5AC6}" type="datetimeFigureOut">
              <a:rPr lang="nl-NL" smtClean="0"/>
              <a:pPr/>
              <a:t>11-10-2012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6B094-AA6D-41AE-A1E1-F6178D988B8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Ba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714470"/>
            <a:ext cx="5832648" cy="539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0"/>
            <a:ext cx="8712968" cy="6858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nl-NL" sz="9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Bartolomé</a:t>
            </a:r>
            <a:r>
              <a:rPr lang="nl-NL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de</a:t>
            </a:r>
            <a:br>
              <a:rPr lang="nl-NL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nl-NL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las </a:t>
            </a:r>
            <a:r>
              <a:rPr lang="nl-NL" sz="9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Casas</a:t>
            </a:r>
            <a:endParaRPr lang="nl-NL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4632" cy="326779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nl-NL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Door:Jeroen, </a:t>
            </a:r>
            <a:r>
              <a:rPr lang="nl-NL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Sergé</a:t>
            </a:r>
            <a:r>
              <a:rPr lang="nl-NL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  <a:br>
              <a:rPr lang="nl-NL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nl-NL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Tara en Femke</a:t>
            </a:r>
            <a:endParaRPr lang="nl-NL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9600" dirty="0" smtClean="0">
                <a:sym typeface="Wingdings" pitchFamily="2" charset="2"/>
              </a:rPr>
              <a:t></a:t>
            </a:r>
            <a:endParaRPr lang="nl-NL" sz="9600" dirty="0"/>
          </a:p>
        </p:txBody>
      </p:sp>
    </p:spTree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4716016" y="2276872"/>
            <a:ext cx="37279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5400" dirty="0" smtClean="0"/>
              <a:t>Spanjaard</a:t>
            </a:r>
            <a:endParaRPr lang="nl-NL" sz="5400" dirty="0"/>
          </a:p>
        </p:txBody>
      </p:sp>
      <p:sp>
        <p:nvSpPr>
          <p:cNvPr id="5" name="Rechthoek 4"/>
          <p:cNvSpPr/>
          <p:nvPr/>
        </p:nvSpPr>
        <p:spPr>
          <a:xfrm>
            <a:off x="1403648" y="4221088"/>
            <a:ext cx="4176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800" dirty="0" smtClean="0"/>
              <a:t>Beschermer van mensenrechten</a:t>
            </a:r>
            <a:endParaRPr lang="nl-NL" sz="4800" dirty="0"/>
          </a:p>
        </p:txBody>
      </p:sp>
      <p:sp>
        <p:nvSpPr>
          <p:cNvPr id="6" name="Rechthoek 5"/>
          <p:cNvSpPr/>
          <p:nvPr/>
        </p:nvSpPr>
        <p:spPr>
          <a:xfrm>
            <a:off x="899592" y="692696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sz="4800" dirty="0" smtClean="0"/>
              <a:t>Schrijver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2860951" cy="3290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nl-NL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Zijn meesterwerken</a:t>
            </a:r>
            <a:endParaRPr lang="nl-NL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13</Words>
  <Application>Microsoft Office PowerPoint</Application>
  <PresentationFormat>Diavoorstelling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Bartolomé de las Casas</vt:lpstr>
      <vt:lpstr>Door:Jeroen, Sergé, Tara en Femke</vt:lpstr>
      <vt:lpstr>Dia 3</vt:lpstr>
      <vt:lpstr>Dia 4</vt:lpstr>
      <vt:lpstr>Zijn meesterwerken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Bartolomé de las Casas</dc:title>
  <dc:creator>97090301</dc:creator>
  <cp:lastModifiedBy>98120701</cp:lastModifiedBy>
  <cp:revision>11</cp:revision>
  <dcterms:created xsi:type="dcterms:W3CDTF">2012-09-06T12:08:16Z</dcterms:created>
  <dcterms:modified xsi:type="dcterms:W3CDTF">2012-10-11T12:07:59Z</dcterms:modified>
</cp:coreProperties>
</file>